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23-10-2015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</a:t>
            </a:r>
            <a:r>
              <a:rPr lang="nl-NL" dirty="0" smtClean="0"/>
              <a:t>je antwoord </a:t>
            </a:r>
            <a:r>
              <a:rPr lang="nl-NL" dirty="0" smtClean="0"/>
              <a:t>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Gutschein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tegoedbon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rekening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parkeerboete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smtClean="0"/>
              <a:t>das </a:t>
            </a:r>
            <a:r>
              <a:rPr lang="nl-NL" dirty="0" err="1" smtClean="0"/>
              <a:t>Angebot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het begin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het verbod</a:t>
            </a: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het aanbod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einmalig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elke keer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nooit meer</a:t>
            </a: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uniek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anfordern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doorvragen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aanvragen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 vervagen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Bedingung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voorwaarde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waarde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oordeel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einverstanden</a:t>
            </a:r>
            <a:r>
              <a:rPr lang="nl-NL" dirty="0" smtClean="0"/>
              <a:t> sein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eens zijn met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verstandig zijn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akkoord gaan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Gesamtpreis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totale prijs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vraagprijs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prijsvraag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überprüfen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vervoeren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controleren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verzamelen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umtauschen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uitproberen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passen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ruilen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102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das Angebot</vt:lpstr>
      <vt:lpstr>einmalig</vt:lpstr>
      <vt:lpstr>anfordern</vt:lpstr>
      <vt:lpstr>die Bedingung</vt:lpstr>
      <vt:lpstr>einverstanden sein</vt:lpstr>
      <vt:lpstr>der Gesamtpreis</vt:lpstr>
      <vt:lpstr>überprüfen</vt:lpstr>
      <vt:lpstr>umtauschen</vt:lpstr>
      <vt:lpstr>der Gutschein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15</cp:revision>
  <dcterms:created xsi:type="dcterms:W3CDTF">2015-09-25T12:45:13Z</dcterms:created>
  <dcterms:modified xsi:type="dcterms:W3CDTF">2015-10-23T08:41:09Z</dcterms:modified>
</cp:coreProperties>
</file>