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23-10-2015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08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23-10-2015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63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23-10-2015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76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23-10-2015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798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23-10-2015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76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23-10-2015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4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23-10-2015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1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23-10-2015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31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23-10-2015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37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23-10-2015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77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23-10-2015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95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42DC1-CF56-4E06-A462-B60C46739AB7}" type="datetimeFigureOut">
              <a:rPr lang="nl-NL" smtClean="0"/>
              <a:t>23-10-2015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7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656183"/>
          </a:xfrm>
        </p:spPr>
        <p:txBody>
          <a:bodyPr/>
          <a:lstStyle/>
          <a:p>
            <a:r>
              <a:rPr lang="nl-NL" dirty="0" smtClean="0"/>
              <a:t>Das Quiz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eriod"/>
            </a:pPr>
            <a:r>
              <a:rPr lang="nl-NL" dirty="0" smtClean="0"/>
              <a:t>Je krijgt een dia te zien met een vraag en 3 antwoorden. 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2. Steek het kaartje met de kleur van </a:t>
            </a:r>
            <a:r>
              <a:rPr lang="nl-NL" dirty="0" smtClean="0"/>
              <a:t>je antwoord </a:t>
            </a:r>
            <a:r>
              <a:rPr lang="nl-NL" dirty="0" smtClean="0"/>
              <a:t>op.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3. Je krijgt meteen te </a:t>
            </a:r>
            <a:r>
              <a:rPr lang="nl-NL" b="1" i="1" u="sng" dirty="0" smtClean="0"/>
              <a:t>zien</a:t>
            </a:r>
            <a:r>
              <a:rPr lang="nl-NL" dirty="0" smtClean="0"/>
              <a:t> wat juist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2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</a:t>
            </a:r>
            <a:r>
              <a:rPr lang="nl-NL" dirty="0" err="1" smtClean="0"/>
              <a:t>Gutschein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tegoedbon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rekening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parkeerboete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864095"/>
          </a:xfrm>
        </p:spPr>
        <p:txBody>
          <a:bodyPr/>
          <a:lstStyle/>
          <a:p>
            <a:r>
              <a:rPr lang="nl-NL" dirty="0" smtClean="0"/>
              <a:t>das </a:t>
            </a:r>
            <a:r>
              <a:rPr lang="nl-NL" dirty="0" err="1" smtClean="0"/>
              <a:t>Angebot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87624" y="2276872"/>
            <a:ext cx="6400800" cy="3361928"/>
          </a:xfrm>
        </p:spPr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FF0000"/>
                </a:solidFill>
              </a:rPr>
              <a:t>het begin</a:t>
            </a: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70C0"/>
                </a:solidFill>
              </a:rPr>
              <a:t>het verbod</a:t>
            </a: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B050"/>
                </a:solidFill>
              </a:rPr>
              <a:t>het aanbod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einmalig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elke keer</a:t>
            </a: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nooit meer</a:t>
            </a: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uniek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8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anfordern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doorvragen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aanvragen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 vervagen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327927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 </a:t>
            </a:r>
            <a:r>
              <a:rPr lang="nl-NL" dirty="0" err="1" smtClean="0"/>
              <a:t>Bedingung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voorwaarde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waarde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het oordeel</a:t>
            </a:r>
          </a:p>
          <a:p>
            <a:pPr marL="0" indent="0" algn="ctr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60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einverstanden</a:t>
            </a:r>
            <a:r>
              <a:rPr lang="nl-NL" dirty="0" smtClean="0"/>
              <a:t> sein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het eens zijn met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verstandig zijn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akkoord gaan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der </a:t>
            </a:r>
            <a:r>
              <a:rPr lang="nl-NL" dirty="0" err="1" smtClean="0"/>
              <a:t>Gesamtpreis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de totale prijs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 vraagprijs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de prijsvraag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9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überprüfen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 vervoeren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controleren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verzamelen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69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umtauschen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uitproberen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passen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ruilen</a:t>
            </a: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3191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102</Words>
  <Application>Microsoft Office PowerPoint</Application>
  <PresentationFormat>Diavoorstelling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Das Quiz </vt:lpstr>
      <vt:lpstr>das Angebot</vt:lpstr>
      <vt:lpstr>einmalig</vt:lpstr>
      <vt:lpstr>anfordern</vt:lpstr>
      <vt:lpstr>die Bedingung</vt:lpstr>
      <vt:lpstr>einverstanden sein</vt:lpstr>
      <vt:lpstr>der Gesamtpreis</vt:lpstr>
      <vt:lpstr>überprüfen</vt:lpstr>
      <vt:lpstr>umtauschen</vt:lpstr>
      <vt:lpstr>der Gutschein</vt:lpstr>
    </vt:vector>
  </TitlesOfParts>
  <Company>Scholengroep Tongerlo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Quiz</dc:title>
  <dc:creator>Kuijpers, PC</dc:creator>
  <cp:lastModifiedBy>Kuijpers, PC</cp:lastModifiedBy>
  <cp:revision>15</cp:revision>
  <dcterms:created xsi:type="dcterms:W3CDTF">2015-09-25T12:45:13Z</dcterms:created>
  <dcterms:modified xsi:type="dcterms:W3CDTF">2015-10-23T08:41:09Z</dcterms:modified>
</cp:coreProperties>
</file>